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57" r:id="rId4"/>
    <p:sldId id="259" r:id="rId5"/>
    <p:sldId id="261" r:id="rId6"/>
    <p:sldId id="260" r:id="rId7"/>
    <p:sldId id="258" r:id="rId8"/>
    <p:sldId id="262" r:id="rId9"/>
    <p:sldId id="333" r:id="rId10"/>
    <p:sldId id="282" r:id="rId11"/>
    <p:sldId id="281" r:id="rId12"/>
    <p:sldId id="280" r:id="rId13"/>
    <p:sldId id="278" r:id="rId14"/>
    <p:sldId id="279" r:id="rId15"/>
    <p:sldId id="284" r:id="rId16"/>
    <p:sldId id="285" r:id="rId17"/>
    <p:sldId id="286" r:id="rId18"/>
    <p:sldId id="283" r:id="rId19"/>
    <p:sldId id="288" r:id="rId20"/>
    <p:sldId id="287" r:id="rId21"/>
    <p:sldId id="334" r:id="rId22"/>
    <p:sldId id="307" r:id="rId23"/>
    <p:sldId id="309" r:id="rId24"/>
    <p:sldId id="291" r:id="rId25"/>
    <p:sldId id="290" r:id="rId26"/>
    <p:sldId id="310" r:id="rId27"/>
    <p:sldId id="313" r:id="rId28"/>
    <p:sldId id="312" r:id="rId29"/>
    <p:sldId id="292" r:id="rId30"/>
    <p:sldId id="293" r:id="rId31"/>
    <p:sldId id="308" r:id="rId32"/>
    <p:sldId id="311" r:id="rId33"/>
    <p:sldId id="276" r:id="rId34"/>
    <p:sldId id="264" r:id="rId35"/>
    <p:sldId id="265" r:id="rId36"/>
    <p:sldId id="269" r:id="rId37"/>
    <p:sldId id="270" r:id="rId38"/>
    <p:sldId id="266" r:id="rId39"/>
    <p:sldId id="267" r:id="rId40"/>
    <p:sldId id="268" r:id="rId41"/>
    <p:sldId id="271" r:id="rId42"/>
    <p:sldId id="272" r:id="rId43"/>
    <p:sldId id="273" r:id="rId44"/>
    <p:sldId id="337" r:id="rId45"/>
    <p:sldId id="335" r:id="rId46"/>
    <p:sldId id="336" r:id="rId47"/>
    <p:sldId id="275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46" r:id="rId58"/>
    <p:sldId id="294" r:id="rId59"/>
    <p:sldId id="339" r:id="rId60"/>
    <p:sldId id="329" r:id="rId61"/>
    <p:sldId id="328" r:id="rId62"/>
    <p:sldId id="325" r:id="rId63"/>
    <p:sldId id="338" r:id="rId64"/>
    <p:sldId id="295" r:id="rId65"/>
    <p:sldId id="341" r:id="rId66"/>
    <p:sldId id="344" r:id="rId67"/>
    <p:sldId id="343" r:id="rId68"/>
    <p:sldId id="342" r:id="rId69"/>
    <p:sldId id="340" r:id="rId70"/>
    <p:sldId id="345" r:id="rId71"/>
    <p:sldId id="331" r:id="rId72"/>
    <p:sldId id="330" r:id="rId73"/>
    <p:sldId id="332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799005C-3DD4-4FC7-9562-FD3939230F86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26.05.2015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C6AD27-D467-4513-8C74-20838824E23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file:///M:\&#1050;&#1083;&#1080;&#1087;%20&#1044;&#1077;&#1090;&#1080;%20&#1074;&#1086;&#1081;&#1085;&#1099;.mp4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 ВОЙНЫ НЕ ЖЕНСКОЕ ЛИЦО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0_898ff_7103c23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96752"/>
            <a:ext cx="4211960" cy="5661248"/>
          </a:xfrm>
        </p:spPr>
      </p:pic>
      <p:pic>
        <p:nvPicPr>
          <p:cNvPr id="1028" name="Picture 4" descr="http://www.etoretro.ru/data/thumbnails/5100/1308805829d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93204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Урок мужества &quot;Тамбовщина фронт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4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С ВЕЛИКОЙ ПОБЕДОЙ!!! . ЖЕНЩИНАМ ВОЙНЫ ПОСВЯЩАЕТСЯ... . Территория женщины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3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На поле танки грохотали. . К 70-летию сражения под Прохоровкой (ФОТО+ВИДЕО) Православие и ми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L:\война\1372118870_Woman_war_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ohol1648 - Дети Великой Отечественной (175 ФОТО). Часть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63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f3de7_d070276d_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Мы помним тех,кто ждал прорыв кольц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www.stihi.ru/pics/2010/04/26/2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L:\война\1319297088_zinger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2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_6e92d_3e93b9de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1265"/>
            <a:ext cx="9144000" cy="6899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L:\война\1359641781_ff5738256f2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19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4" name="AutoShape 2" descr="Великая Отечественная война ...Образ матери в изобразительном искусств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16" name="Picture 4" descr="Великая Отечественная война ...Образ матери в изобразительном искусст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60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етр Давыдов России не нужна вой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Какое это чудо – быть матерью. ……</a:t>
            </a:r>
            <a:b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если б только не было войны!</a:t>
            </a:r>
            <a:endParaRPr lang="ru-RU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ad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099" cy="7533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0050902130930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4088" cy="6858000"/>
          </a:xfrm>
        </p:spPr>
      </p:pic>
      <p:pic>
        <p:nvPicPr>
          <p:cNvPr id="58374" name="Picture 6" descr="Плач журавля - стихи и проза на Избе-Читаль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0"/>
            <a:ext cx="38004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o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2080" cy="6858000"/>
          </a:xfrm>
        </p:spPr>
      </p:pic>
      <p:pic>
        <p:nvPicPr>
          <p:cNvPr id="5" name="Picture 6" descr="Плач журавля - стихи и проза на Избе-Читаль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1" y="0"/>
            <a:ext cx="38519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L:\война\bhj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7982744"/>
          </a:xfrm>
          <a:prstGeom prst="rect">
            <a:avLst/>
          </a:prstGeom>
          <a:noFill/>
        </p:spPr>
      </p:pic>
      <p:pic>
        <p:nvPicPr>
          <p:cNvPr id="66564" name="Picture 4" descr="L:\война\6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Кубанская крестьянка </a:t>
            </a:r>
            <a:r>
              <a:rPr lang="ru-RU" b="1" dirty="0" err="1" smtClean="0">
                <a:solidFill>
                  <a:schemeClr val="bg1"/>
                </a:solidFill>
              </a:rPr>
              <a:t>Епистиния</a:t>
            </a:r>
            <a:r>
              <a:rPr lang="ru-RU" b="1" dirty="0" smtClean="0">
                <a:solidFill>
                  <a:schemeClr val="bg1"/>
                </a:solidFill>
              </a:rPr>
              <a:t> Степанова, положившая на алтарь Победы самое дорогое, что у нее было - жизни своих девятерых сыновей: Александра, Николая, Василия, Филиппа, Федора, Ивана, Ильи, Павла и Александра.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6858000"/>
          </a:xfrm>
        </p:spPr>
      </p:pic>
      <p:pic>
        <p:nvPicPr>
          <p:cNvPr id="68610" name="Picture 2" descr="L:\война\21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7101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252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7461448"/>
          </a:xfrm>
        </p:spPr>
      </p:pic>
      <p:pic>
        <p:nvPicPr>
          <p:cNvPr id="69634" name="Picture 2" descr="Подвиг солдатских матер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 descr="Архив материалов - Вермахт, сс, Люфтваффе, пряжки, каски, железный крест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8674" name="Picture 2" descr="Памяти матерей, потерявшим сыновей на вой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746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7907445_7785918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pfTb2TJK4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ойна глазами матерей мальчишек (Воинство Руси) / Проза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pic>
        <p:nvPicPr>
          <p:cNvPr id="1028" name="Picture 4" descr="Aufheb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://s017.radikal.ru/i437/1505/4e/f63f83c2656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C:\Users\MarussiaB2\Desktop\Блокада\image_1342278109_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320800" y="642938"/>
            <a:ext cx="65024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0" b="1" i="1" dirty="0">
                <a:solidFill>
                  <a:schemeClr val="bg1"/>
                </a:solidFill>
                <a:latin typeface="Constantia" pitchFamily="18" charset="0"/>
                <a:cs typeface="Andalus" pitchFamily="18" charset="-78"/>
              </a:rPr>
              <a:t>Блокада </a:t>
            </a:r>
          </a:p>
          <a:p>
            <a:pPr algn="ctr"/>
            <a:r>
              <a:rPr lang="ru-RU" sz="8000" b="1" i="1" dirty="0">
                <a:solidFill>
                  <a:schemeClr val="bg1"/>
                </a:solidFill>
                <a:latin typeface="Constantia" pitchFamily="18" charset="0"/>
                <a:cs typeface="Andalus" pitchFamily="18" charset="-78"/>
              </a:rPr>
              <a:t>Ленинграда</a:t>
            </a:r>
          </a:p>
          <a:p>
            <a:pPr algn="ctr"/>
            <a:endParaRPr lang="ru-RU" sz="2800" b="1" i="1" dirty="0">
              <a:latin typeface="Constantia" pitchFamily="18" charset="0"/>
              <a:cs typeface="Andalus" pitchFamily="18" charset="-78"/>
            </a:endParaRPr>
          </a:p>
          <a:p>
            <a:pPr algn="ctr"/>
            <a:endParaRPr lang="ru-RU" sz="2800" b="1" i="1" dirty="0">
              <a:latin typeface="Constantia" pitchFamily="18" charset="0"/>
              <a:cs typeface="Andalus" pitchFamily="18" charset="-78"/>
            </a:endParaRPr>
          </a:p>
          <a:p>
            <a:pPr algn="ctr"/>
            <a:endParaRPr lang="ru-RU" sz="2800" b="1" i="1" dirty="0">
              <a:latin typeface="Constantia" pitchFamily="18" charset="0"/>
              <a:cs typeface="Andalus" pitchFamily="18" charset="-78"/>
            </a:endParaRPr>
          </a:p>
          <a:p>
            <a:pPr algn="ctr"/>
            <a:r>
              <a:rPr lang="ru-RU" sz="2800" b="1" i="1" dirty="0">
                <a:solidFill>
                  <a:schemeClr val="bg1"/>
                </a:solidFill>
                <a:latin typeface="Constantia" pitchFamily="18" charset="0"/>
                <a:cs typeface="Andalus" pitchFamily="18" charset="-78"/>
              </a:rPr>
              <a:t>8 СЕНТЯБРЯ 1941- 27 ЯНВАРЯ 1944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MO_085979_01774_1_t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98"/>
            <a:ext cx="9144000" cy="6835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et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-GF1-tzyd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R4fyumELXU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DZ8cuZ6Wy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Uu64eo3MVd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6186895_3237008_611571344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lAC8Rn0Z8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09" y="-42049"/>
            <a:ext cx="9164509" cy="6900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eT1iKyVKzA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kuQ-M2c6g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0_1dd49_8a53a3ff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 descr="Дети - Страница 8 - Фотографический форум - Псковский городской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#8_сентября_1941_день_начала_блокады_Ленинграда.8 сентября 1941 - день начала блокады Ленинграда. . Го... . Возрождение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6858000"/>
          </a:xfrm>
        </p:spPr>
      </p:pic>
      <p:pic>
        <p:nvPicPr>
          <p:cNvPr id="91138" name="Picture 2" descr="Блог Татьяны Мищенко: Музей Дети Блокадного Ленингр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ПИОНЕРЫ - ГЕРОИ 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ВЕЛИКОЙ ОТЕЧЕСТВЕННОЙ ВОЙНЫ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211960" cy="72454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0"/>
            <a:ext cx="421196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МАРАТ КАЗЕЙ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Ответы@Mail.Ru: какой подвиг совершил марат ко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84888" cy="6858000"/>
          </a:xfrm>
          <a:prstGeom prst="rect">
            <a:avLst/>
          </a:prstGeom>
          <a:noFill/>
        </p:spPr>
      </p:pic>
      <p:pic>
        <p:nvPicPr>
          <p:cNvPr id="25602" name="Picture 2" descr="Golden Star medal 47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5157192"/>
            <a:ext cx="1907704" cy="148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4716016" cy="7101408"/>
          </a:xfrm>
          <a:prstGeom prst="rect">
            <a:avLst/>
          </a:prstGeom>
          <a:noFill/>
        </p:spPr>
      </p:pic>
      <p:pic>
        <p:nvPicPr>
          <p:cNvPr id="3" name="Picture 2" descr="Советская пионерия в годы Великой Отечественной вой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4279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ЛЕНЯ ГОЛИКОВ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558" name="Picture 6" descr="Golden Star medal 47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71604" y="5826442"/>
            <a:ext cx="1357312" cy="10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0" name="Picture 8" descr="Medal for Valor USSR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34" y="5877871"/>
            <a:ext cx="500066" cy="98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2" name="Picture 10" descr="Partisan Medal 1s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5907936"/>
            <a:ext cx="500034" cy="95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4" name="Picture 12" descr="Order of Lenin type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20074" y="5857892"/>
            <a:ext cx="55153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6" name="Picture 14" descr="Order of the Patriotic War (1st class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5857892"/>
            <a:ext cx="949469" cy="10001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f0974874881fe0b9dce54d878c6b4a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3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0"/>
            <a:ext cx="3275856" cy="1143000"/>
          </a:xfrm>
        </p:spPr>
        <p:txBody>
          <a:bodyPr>
            <a:normAutofit/>
          </a:bodyPr>
          <a:lstStyle/>
          <a:p>
            <a:r>
              <a:rPr lang="vi-VN" b="1" i="1" dirty="0">
                <a:solidFill>
                  <a:srgbClr val="FF0000"/>
                </a:solidFill>
              </a:rPr>
              <a:t>Ва́ля Ко́тик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489px-ValaKoty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669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Order of Lenin typ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740" y="5357826"/>
            <a:ext cx="827302" cy="1500174"/>
          </a:xfrm>
          <a:prstGeom prst="rect">
            <a:avLst/>
          </a:prstGeom>
          <a:noFill/>
        </p:spPr>
      </p:pic>
      <p:pic>
        <p:nvPicPr>
          <p:cNvPr id="18436" name="Picture 4" descr="Order of the Patriotic War (1st class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353049"/>
            <a:ext cx="1428750" cy="1504951"/>
          </a:xfrm>
          <a:prstGeom prst="rect">
            <a:avLst/>
          </a:prstGeom>
          <a:noFill/>
        </p:spPr>
      </p:pic>
      <p:pic>
        <p:nvPicPr>
          <p:cNvPr id="18438" name="Picture 6" descr="Partisan Medal 1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57820"/>
            <a:ext cx="789568" cy="15001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1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427984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ЗИНА ПОРТНОВА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Зина_Портнов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716016" cy="696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Golden Star medal 47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5373216"/>
            <a:ext cx="1907704" cy="148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788025" cy="7173416"/>
          </a:xfrm>
          <a:prstGeom prst="rect">
            <a:avLst/>
          </a:prstGeom>
          <a:noFill/>
        </p:spPr>
      </p:pic>
      <p:pic>
        <p:nvPicPr>
          <p:cNvPr id="16386" name="Picture 2" descr="Бесплатное онлайн-чтение книги Константина Залесского &quot;Великая Отечественная война. . Большая биографическая энциклопедия&quot;, ст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35597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28396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Володя Дубинин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150px-Order_of_the_Red_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5057783"/>
            <a:ext cx="873892" cy="18002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Центральный музей Великой Отечественной вой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</p:spPr>
      </p:pic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5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88640"/>
            <a:ext cx="428396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ГАЛЯ КОМЛЕВА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9" name="Picture 12" descr="Order of Lenin type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5085184"/>
            <a:ext cx="887630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12" name="Picture 4" descr="Фронтовое небо * Форум сервера игры Ил-2 * Просмотр темы - Подвиги наших родных в Отечественной войне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5085184"/>
            <a:ext cx="1008112" cy="17728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Сороковые, роковые, Свинцовые, пороховые. . Война гуляет по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376" cy="7533456"/>
          </a:xfrm>
          <a:prstGeom prst="rect">
            <a:avLst/>
          </a:prstGeom>
          <a:noFill/>
        </p:spPr>
      </p:pic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004049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28396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ПЕТЯ КЛЫПА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4036" name="Picture 4" descr="Медаль &quot;Защитнику Брестской крепости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5445224"/>
            <a:ext cx="1907704" cy="17310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9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04664"/>
            <a:ext cx="428396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ВАСЯ КОРОБКО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5058" name="Picture 2" descr="Форум &quot;Великая Отечественная война&quot; * Просмотр темы - Юные патрио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139952" cy="6858000"/>
          </a:xfrm>
          <a:prstGeom prst="rect">
            <a:avLst/>
          </a:prstGeom>
          <a:noFill/>
        </p:spPr>
      </p:pic>
      <p:pic>
        <p:nvPicPr>
          <p:cNvPr id="7" name="Picture 12" descr="Order of Lenin type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5085184"/>
            <a:ext cx="887630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Order of the Patriotic War (1st class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5157193"/>
            <a:ext cx="1152128" cy="17008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Саша КОЛЕСНИКОВ - Фото 4176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7101408"/>
          </a:xfrm>
          <a:prstGeom prst="rect">
            <a:avLst/>
          </a:prstGeom>
          <a:noFill/>
        </p:spPr>
      </p:pic>
      <p:pic>
        <p:nvPicPr>
          <p:cNvPr id="8" name="Picture 4" descr="Плейкаст &quot;МИРА,ДОБРА,ЛЮБВИ,СЧАСТЬЯ ВАМ !!! . (А.А.Д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004049" cy="7173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32656"/>
            <a:ext cx="5076056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САША КОЛЕСНИКОВ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6084" name="Picture 4" descr="Орден Отечественной Войны. . Учреждён в 1942 год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45224"/>
            <a:ext cx="894671" cy="14127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M:\</a:t>
            </a:r>
            <a:r>
              <a:rPr lang="ru-RU" dirty="0" smtClean="0">
                <a:hlinkClick r:id="rId2" action="ppaction://hlinkfile"/>
              </a:rPr>
              <a:t>Клип Дети войны.</a:t>
            </a:r>
            <a:r>
              <a:rPr lang="en-US" dirty="0" smtClean="0">
                <a:hlinkClick r:id="rId2" action="ppaction://hlinkfile"/>
              </a:rPr>
              <a:t>mp4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L:\война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601200" cy="9649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iginal (1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tka-ze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1008112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Вклад СССР в разгром фашизма был решающим - Новости - Общество - Голос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На Красной площади прошел Парад Побе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445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igina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uld13.mycdn.me/image?t=3&amp;bid=772440950981&amp;id=772440950981&amp;plc=WEB&amp;tkn=1aIdDJO3zCD6xF7k1b-SVowlm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95936" cy="6864085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  <p:pic>
        <p:nvPicPr>
          <p:cNvPr id="94210" name="Picture 2" descr="C:\Documents and Settings\User\Рабочий стол\mVTfHFEkGm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  <p:pic>
        <p:nvPicPr>
          <p:cNvPr id="98306" name="Picture 2" descr="C:\Documents and Settings\User\Рабочий стол\img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  <p:pic>
        <p:nvPicPr>
          <p:cNvPr id="95234" name="Picture 2" descr="L:\DCIM\100MEDIA\IMAG2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  <p:pic>
        <p:nvPicPr>
          <p:cNvPr id="96258" name="Picture 2" descr="L:\DCIM\100MEDIA\IMAG2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98976" cy="7866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  <p:pic>
        <p:nvPicPr>
          <p:cNvPr id="97282" name="Picture 2" descr="C:\Documents and Settings\User\Рабочий стол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he-lady-of-the-s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Калейдоскоп событий -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Форуму 7 лет - Страница 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в/ч 24776 (для всех) продолжение 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rtworks-000020584593-798taf-t500x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Этот день в истор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</p:spPr>
      </p:pic>
      <p:pic>
        <p:nvPicPr>
          <p:cNvPr id="1028" name="Picture 4" descr="Роль плакатов в изучении истории Второй мировой войны - История - реферат - KazEdu.k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91</Words>
  <Application>Microsoft Office PowerPoint</Application>
  <PresentationFormat>Экран (4:3)</PresentationFormat>
  <Paragraphs>21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Апекс</vt:lpstr>
      <vt:lpstr>У ВОЙНЫ НЕ ЖЕНСКОЕ ЛИЦО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МАРАТ КАЗЕЙ</vt:lpstr>
      <vt:lpstr>ЛЕНЯ ГОЛИКОВ</vt:lpstr>
      <vt:lpstr>Ва́ля Ко́тик</vt:lpstr>
      <vt:lpstr>ЗИНА ПОРТНОВА</vt:lpstr>
      <vt:lpstr>Володя Дубинин </vt:lpstr>
      <vt:lpstr>ГАЛЯ КОМЛЕВА </vt:lpstr>
      <vt:lpstr>ПЕТЯ КЛЫПА </vt:lpstr>
      <vt:lpstr>ВАСЯ КОРОБКО </vt:lpstr>
      <vt:lpstr>САША КОЛЕСНИКОВ 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46</cp:revision>
  <dcterms:created xsi:type="dcterms:W3CDTF">2015-05-22T02:43:24Z</dcterms:created>
  <dcterms:modified xsi:type="dcterms:W3CDTF">2015-05-26T03:06:07Z</dcterms:modified>
</cp:coreProperties>
</file>